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98B8E"/>
    <a:srgbClr val="8E8F92"/>
    <a:srgbClr val="B1864C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94699"/>
  </p:normalViewPr>
  <p:slideViewPr>
    <p:cSldViewPr snapToObjects="1">
      <p:cViewPr varScale="1">
        <p:scale>
          <a:sx n="147" d="100"/>
          <a:sy n="147" d="100"/>
        </p:scale>
        <p:origin x="1392" y="192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11/14/23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39EEE-4C56-9044-B815-BA09ED0AB54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9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>
            <a:extLst>
              <a:ext uri="{FF2B5EF4-FFF2-40B4-BE49-F238E27FC236}">
                <a16:creationId xmlns:a16="http://schemas.microsoft.com/office/drawing/2014/main" id="{90878D5B-D823-0E41-A0C6-E6063CD1343F}"/>
              </a:ext>
            </a:extLst>
          </p:cNvPr>
          <p:cNvSpPr txBox="1">
            <a:spLocks/>
          </p:cNvSpPr>
          <p:nvPr/>
        </p:nvSpPr>
        <p:spPr>
          <a:xfrm>
            <a:off x="477793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dirty="0" err="1">
                <a:solidFill>
                  <a:schemeClr val="tx1"/>
                </a:solidFill>
                <a:effectLst/>
                <a:latin typeface="AngelinaLatCyr" pitchFamily="2" charset="0"/>
              </a:rPr>
              <a:t>Ocenění</a:t>
            </a:r>
            <a:r>
              <a:rPr lang="en-GB" sz="5400" dirty="0">
                <a:solidFill>
                  <a:schemeClr val="tx1"/>
                </a:solidFill>
                <a:effectLst/>
                <a:latin typeface="AngelinaLatCyr" pitchFamily="2" charset="0"/>
              </a:rPr>
              <a:t> 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526182" cy="2740059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GB" sz="2300" dirty="0" err="1">
                <a:solidFill>
                  <a:srgbClr val="58595B"/>
                </a:solidFill>
              </a:rPr>
              <a:t>Jsme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pyšní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na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dosažení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b="1" dirty="0" err="1">
                <a:solidFill>
                  <a:srgbClr val="58595B"/>
                </a:solidFill>
              </a:rPr>
              <a:t>Platinového</a:t>
            </a:r>
            <a:r>
              <a:rPr lang="en-GB" sz="2300" b="1" dirty="0">
                <a:solidFill>
                  <a:srgbClr val="58595B"/>
                </a:solidFill>
              </a:rPr>
              <a:t> </a:t>
            </a:r>
            <a:r>
              <a:rPr lang="en-GB" sz="2300" b="1" dirty="0" err="1">
                <a:solidFill>
                  <a:srgbClr val="58595B"/>
                </a:solidFill>
              </a:rPr>
              <a:t>statusu</a:t>
            </a:r>
            <a:r>
              <a:rPr lang="en-GB" sz="2300" b="1" dirty="0">
                <a:solidFill>
                  <a:srgbClr val="8E8F92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při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oceňování</a:t>
            </a:r>
            <a:r>
              <a:rPr lang="en-GB" sz="2300" dirty="0">
                <a:solidFill>
                  <a:srgbClr val="58595B"/>
                </a:solidFill>
              </a:rPr>
              <a:t> ESO Angels Awards, a </a:t>
            </a:r>
            <a:r>
              <a:rPr lang="en-GB" sz="2300" dirty="0" err="1">
                <a:solidFill>
                  <a:srgbClr val="58595B"/>
                </a:solidFill>
              </a:rPr>
              <a:t>na</a:t>
            </a:r>
            <a:r>
              <a:rPr lang="en-GB" sz="2300" dirty="0">
                <a:solidFill>
                  <a:srgbClr val="58595B"/>
                </a:solidFill>
              </a:rPr>
              <a:t> to, </a:t>
            </a:r>
            <a:r>
              <a:rPr lang="en-GB" sz="2300" dirty="0" err="1">
                <a:solidFill>
                  <a:srgbClr val="58595B"/>
                </a:solidFill>
              </a:rPr>
              <a:t>že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naše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úsilí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bude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formálně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uznáno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na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národní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konferenci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před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dalšími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experty</a:t>
            </a:r>
            <a:r>
              <a:rPr lang="en-GB" sz="2300" dirty="0">
                <a:solidFill>
                  <a:srgbClr val="58595B"/>
                </a:solidFill>
              </a:rPr>
              <a:t> v </a:t>
            </a:r>
            <a:r>
              <a:rPr lang="en-GB" sz="2300" dirty="0" err="1">
                <a:solidFill>
                  <a:srgbClr val="58595B"/>
                </a:solidFill>
              </a:rPr>
              <a:t>našem</a:t>
            </a:r>
            <a:r>
              <a:rPr lang="en-GB" sz="2300" dirty="0">
                <a:solidFill>
                  <a:srgbClr val="58595B"/>
                </a:solidFill>
              </a:rPr>
              <a:t> </a:t>
            </a:r>
            <a:r>
              <a:rPr lang="en-GB" sz="2300" dirty="0" err="1">
                <a:solidFill>
                  <a:srgbClr val="58595B"/>
                </a:solidFill>
              </a:rPr>
              <a:t>oboru</a:t>
            </a:r>
            <a:r>
              <a:rPr lang="en-GB" sz="2300" dirty="0">
                <a:solidFill>
                  <a:srgbClr val="58595B"/>
                </a:solidFill>
              </a:rPr>
              <a:t>.</a:t>
            </a:r>
          </a:p>
          <a:p>
            <a:endParaRPr lang="en-GB" sz="1400" dirty="0">
              <a:solidFill>
                <a:srgbClr val="58595B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https://</a:t>
            </a:r>
            <a:r>
              <a:rPr lang="en-GB" sz="1500" dirty="0" err="1">
                <a:solidFill>
                  <a:srgbClr val="58595B"/>
                </a:solidFill>
              </a:rPr>
              <a:t>goo.gl</a:t>
            </a:r>
            <a:r>
              <a:rPr lang="en-GB" sz="1500" dirty="0">
                <a:solidFill>
                  <a:srgbClr val="58595B"/>
                </a:solidFill>
              </a:rPr>
              <a:t>/kvwYN1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</a:t>
            </a:r>
            <a:r>
              <a:rPr lang="en-GB" sz="1500" dirty="0" err="1">
                <a:solidFill>
                  <a:srgbClr val="58595B"/>
                </a:solidFill>
              </a:rPr>
              <a:t>ESOAngelsAwards</a:t>
            </a:r>
            <a:r>
              <a:rPr lang="en-GB" sz="15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#ESOC2024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</a:t>
            </a:r>
            <a:r>
              <a:rPr lang="en-GB" sz="1500" dirty="0" err="1">
                <a:solidFill>
                  <a:srgbClr val="58595B"/>
                </a:solidFill>
              </a:rPr>
              <a:t>givinglifeachance</a:t>
            </a:r>
            <a:r>
              <a:rPr lang="en-GB" sz="15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5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01BCD966-C0BB-304F-9D00-3EBA2E84D69D}"/>
              </a:ext>
            </a:extLst>
          </p:cNvPr>
          <p:cNvSpPr txBox="1">
            <a:spLocks/>
          </p:cNvSpPr>
          <p:nvPr/>
        </p:nvSpPr>
        <p:spPr>
          <a:xfrm>
            <a:off x="2905417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C2A67A-0F8E-F146-8506-B0A94BDFB3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590" y="2001673"/>
            <a:ext cx="2321362" cy="311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4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1084</TotalTime>
  <Words>51</Words>
  <Application>Microsoft Macintosh PowerPoint</Application>
  <PresentationFormat>Custom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AngelinaLatCyr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533</cp:revision>
  <dcterms:created xsi:type="dcterms:W3CDTF">2016-03-24T07:27:19Z</dcterms:created>
  <dcterms:modified xsi:type="dcterms:W3CDTF">2023-11-14T17:08:30Z</dcterms:modified>
</cp:coreProperties>
</file>